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8" r:id="rId3"/>
    <p:sldId id="267" r:id="rId4"/>
    <p:sldId id="273" r:id="rId5"/>
    <p:sldId id="274" r:id="rId6"/>
    <p:sldId id="276" r:id="rId7"/>
    <p:sldId id="323" r:id="rId8"/>
    <p:sldId id="326" r:id="rId9"/>
    <p:sldId id="324" r:id="rId10"/>
    <p:sldId id="327" r:id="rId11"/>
    <p:sldId id="329" r:id="rId12"/>
    <p:sldId id="330" r:id="rId13"/>
    <p:sldId id="280" r:id="rId14"/>
    <p:sldId id="293" r:id="rId15"/>
    <p:sldId id="29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77673" autoAdjust="0"/>
  </p:normalViewPr>
  <p:slideViewPr>
    <p:cSldViewPr snapToGrid="0">
      <p:cViewPr varScale="1">
        <p:scale>
          <a:sx n="81" d="100"/>
          <a:sy n="81" d="100"/>
        </p:scale>
        <p:origin x="4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29T14:57:11.98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CA8AE-B6C4-4171-86A2-347C7A3593A2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728A7-038C-4F4B-B9B9-D97EE2DBB7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9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날씨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고려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강의 들으시느라 고생 많으셨습니다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인사드리겠습니다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면접 특강 함께 진행하게 된 </a:t>
            </a:r>
            <a:r>
              <a:rPr lang="ko-KR" altLang="en-US" baseline="0" dirty="0" smtClean="0"/>
              <a:t>경영기획실 권영달 연구원입니다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반갑습니다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776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면접 시 헤어스타일로 세련되고 개성을 살리면서도 단정하고 부드러운 인상을 주는 것이 좋습니다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헝클어져 정돈되지 않은 머리는 누가 봐도 땡</a:t>
            </a:r>
            <a:r>
              <a:rPr lang="en-US" altLang="ko-KR" dirty="0" smtClean="0">
                <a:effectLst/>
              </a:rPr>
              <a:t>! </a:t>
            </a:r>
            <a:r>
              <a:rPr lang="ko-KR" altLang="en-US" dirty="0" smtClean="0">
                <a:effectLst/>
              </a:rPr>
              <a:t>탈락</a:t>
            </a:r>
            <a:r>
              <a:rPr lang="en-US" altLang="ko-KR" dirty="0" smtClean="0">
                <a:effectLst/>
              </a:rPr>
              <a:t>!</a:t>
            </a:r>
            <a:r>
              <a:rPr lang="en-US" altLang="ko-KR" baseline="0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effectLst/>
              </a:rPr>
              <a:t>면접관에게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dirty="0" err="1" smtClean="0">
                <a:effectLst/>
              </a:rPr>
              <a:t>비호감으로</a:t>
            </a:r>
            <a:r>
              <a:rPr lang="ko-KR" altLang="en-US" dirty="0" smtClean="0">
                <a:effectLst/>
              </a:rPr>
              <a:t> 찍히고 싶지 않다면 깔끔하고 단정한 헤어스타일을 연출해야 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이때 시원하게 넘긴 앞머리는 밝은 에너지를 주는 또 하나의 방법이 될 수 있으며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긴 머리의 경우 흘러내리지 않도록 단정하게 묶는 것을 추천한다</a:t>
            </a:r>
            <a:r>
              <a:rPr lang="en-US" altLang="ko-KR" dirty="0" smtClean="0">
                <a:effectLst/>
              </a:rPr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머리를 묶는다면 쳐져 있거나 너무 올려 묶는 것 보단 중간 정도의 위치가 좋으며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포니테일로</a:t>
            </a:r>
            <a:r>
              <a:rPr lang="ko-KR" altLang="en-US" baseline="0" dirty="0" smtClean="0"/>
              <a:t> 묶어 준다면 지적인 이미지를 줄 수 있다고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옆 가르마를 타서 이마를 훤하게 보이게 연출하면 신뢰감을 얻을 수 있고 밝은 인상을 남겨 줄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 긴 앞머리의 경우 귀 뒤로 넘겨주면 더욱 세련되고 자신감 넘치는 이미지를 줄 수 있다고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면접에서 대답하는 내용만큼이나 중요한 자세에 대해서 알아보겠습니다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</a:t>
            </a:r>
            <a:r>
              <a:rPr lang="ko-KR" altLang="en-US" dirty="0" err="1" smtClean="0"/>
              <a:t>듣고계신</a:t>
            </a:r>
            <a:r>
              <a:rPr lang="ko-KR" altLang="en-US" dirty="0" smtClean="0"/>
              <a:t> 여러분들은 대부분이 신입으로 </a:t>
            </a:r>
            <a:r>
              <a:rPr lang="ko-KR" altLang="en-US" dirty="0" err="1" smtClean="0"/>
              <a:t>알고있는데요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신입 지원자의 경우에는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아무래도 직무에 대한 전문적인 모습은 보여주기가 힘듭니다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전문가적인 모습은 어울리지 않는 모습이 되어 부자연스러울 뿐 만 아니라 금방 들통나게 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직무에 대한 지식은 필요하지만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거만하지 않고 열정적이며 단정한 모습을 보여준다면 좋은 모습이 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여러분들께 마지막으로 </a:t>
            </a:r>
            <a:r>
              <a:rPr lang="ko-KR" altLang="en-US" dirty="0" err="1" smtClean="0"/>
              <a:t>드리고싶은</a:t>
            </a:r>
            <a:r>
              <a:rPr lang="ko-KR" altLang="en-US" dirty="0" smtClean="0"/>
              <a:t> 말씀이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6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이제 중요한 면접</a:t>
            </a:r>
            <a:r>
              <a:rPr lang="en-US" altLang="ko-KR" dirty="0" smtClean="0"/>
              <a:t>! </a:t>
            </a:r>
            <a:r>
              <a:rPr lang="ko-KR" altLang="en-US" dirty="0" smtClean="0"/>
              <a:t>면접에 대해서 알아보도록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면접은 취업에서 가장 중요하다고도 할 수 있는데요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의상에 대해서 알아보겠습니다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여기서 염두에 두어야 할 것이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옷은 분위기와 장소에 맞는 것이 중요하다고들 하죠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깔끔하고 </a:t>
            </a:r>
            <a:r>
              <a:rPr lang="ko-KR" altLang="en-US" dirty="0" err="1" smtClean="0"/>
              <a:t>멋진것도</a:t>
            </a:r>
            <a:r>
              <a:rPr lang="ko-KR" altLang="en-US" dirty="0" smtClean="0"/>
              <a:t> 중요하지만 면접에서는 자기 자신을 어필하는 것이기 때문에 자신의 의상보다는</a:t>
            </a:r>
            <a:r>
              <a:rPr lang="en-US" altLang="ko-KR" baseline="0" dirty="0" smtClean="0"/>
              <a:t> </a:t>
            </a:r>
            <a:r>
              <a:rPr lang="ko-KR" altLang="en-US" dirty="0" err="1" smtClean="0"/>
              <a:t>면접관이</a:t>
            </a:r>
            <a:r>
              <a:rPr lang="ko-KR" altLang="en-US" dirty="0" smtClean="0"/>
              <a:t> 자신에게 집중할 수 있는 옷이 중요합니다</a:t>
            </a:r>
            <a:r>
              <a:rPr lang="en-US" altLang="ko-KR" dirty="0" smtClean="0"/>
              <a:t>!</a:t>
            </a:r>
          </a:p>
          <a:p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첫 인상이 중요한 면접은 지원자가 무엇을 말하는지도 중요하지만 어떻게 보이는지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어떤 이미지를 주는지도 </a:t>
            </a:r>
            <a:r>
              <a:rPr lang="ko-KR" altLang="en-US" dirty="0" smtClean="0">
                <a:effectLst/>
              </a:rPr>
              <a:t>중요합니다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따라서 면접에서는 단정하고 신뢰감을 주기 위해 세심한 스타일링이 필요하다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또한 업종별로 그 스타일이 다르므로 사전에 철저하게 준비를 하는 것이 </a:t>
            </a:r>
            <a:r>
              <a:rPr lang="ko-KR" altLang="en-US" dirty="0" smtClean="0">
                <a:effectLst/>
              </a:rPr>
              <a:t>좋습니다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면접에서 가장 중요하고 만만히 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안되는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첫인상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 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면접관에게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깔끔하고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호감가는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인상을 주려면 어떤 의상이 좋을까요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dirty="0" smtClean="0"/>
              <a:t>디자인 분야에서는 절대적인 것은 아니지만 가장 기본은 투 </a:t>
            </a:r>
            <a:r>
              <a:rPr lang="ko-KR" altLang="en-US" dirty="0" err="1" smtClean="0"/>
              <a:t>피스</a:t>
            </a:r>
            <a:r>
              <a:rPr lang="ko-KR" altLang="en-US" dirty="0" smtClean="0"/>
              <a:t> 정장</a:t>
            </a:r>
            <a:r>
              <a:rPr lang="ko-KR" altLang="en-US" baseline="0" dirty="0" smtClean="0"/>
              <a:t> 혹은 원피스와 </a:t>
            </a:r>
            <a:r>
              <a:rPr lang="ko-KR" altLang="en-US" baseline="0" dirty="0" err="1" smtClean="0"/>
              <a:t>자켓</a:t>
            </a:r>
            <a:r>
              <a:rPr lang="en-US" altLang="ko-KR" baseline="0" dirty="0" smtClean="0"/>
              <a:t>,</a:t>
            </a:r>
            <a:r>
              <a:rPr lang="ko-KR" altLang="en-US" dirty="0" smtClean="0"/>
              <a:t> 블라우스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구두이며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치마 길이는 무릎을 중심으로 </a:t>
            </a:r>
            <a:r>
              <a:rPr lang="en-US" altLang="ko-KR" baseline="0" dirty="0" smtClean="0"/>
              <a:t>+-5CM</a:t>
            </a:r>
            <a:r>
              <a:rPr lang="ko-KR" altLang="en-US" baseline="0" dirty="0" smtClean="0"/>
              <a:t>길이가 적당합니다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기본에 충실하되 </a:t>
            </a:r>
            <a:r>
              <a:rPr lang="ko-KR" altLang="en-US" dirty="0" err="1" smtClean="0">
                <a:effectLst/>
              </a:rPr>
              <a:t>트렌디하고</a:t>
            </a:r>
            <a:r>
              <a:rPr lang="ko-KR" altLang="en-US" dirty="0" smtClean="0">
                <a:effectLst/>
              </a:rPr>
              <a:t> 감각적으로 자신을 잘 표현할 수 있는 의상을 </a:t>
            </a:r>
            <a:r>
              <a:rPr lang="ko-KR" altLang="en-US" dirty="0" err="1" smtClean="0">
                <a:effectLst/>
              </a:rPr>
              <a:t>선택하시는게</a:t>
            </a:r>
            <a:r>
              <a:rPr lang="ko-KR" altLang="en-US" dirty="0" smtClean="0">
                <a:effectLst/>
              </a:rPr>
              <a:t> 중요할 것 같습니다</a:t>
            </a:r>
            <a:r>
              <a:rPr lang="en-US" altLang="ko-KR" dirty="0" smtClean="0">
                <a:effectLst/>
              </a:rPr>
              <a:t>.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>
                <a:effectLst/>
              </a:rPr>
              <a:t>천편일률적인 블랙</a:t>
            </a:r>
            <a:r>
              <a:rPr lang="en-US" altLang="ko-KR" dirty="0" smtClean="0">
                <a:effectLst/>
              </a:rPr>
              <a:t>&amp;</a:t>
            </a:r>
            <a:r>
              <a:rPr lang="ko-KR" altLang="en-US" dirty="0" smtClean="0">
                <a:effectLst/>
              </a:rPr>
              <a:t>화이트 보다 </a:t>
            </a:r>
            <a:r>
              <a:rPr lang="ko-KR" altLang="en-US" dirty="0" err="1" smtClean="0">
                <a:effectLst/>
              </a:rPr>
              <a:t>소프트한</a:t>
            </a:r>
            <a:r>
              <a:rPr lang="ko-KR" altLang="en-US" dirty="0" smtClean="0">
                <a:effectLst/>
              </a:rPr>
              <a:t> </a:t>
            </a:r>
            <a:r>
              <a:rPr lang="ko-KR" altLang="en-US" dirty="0" err="1" smtClean="0">
                <a:effectLst/>
              </a:rPr>
              <a:t>파스텔톤</a:t>
            </a:r>
            <a:r>
              <a:rPr lang="ko-KR" altLang="en-US" dirty="0" smtClean="0">
                <a:effectLst/>
              </a:rPr>
              <a:t> 컬러 </a:t>
            </a:r>
            <a:r>
              <a:rPr lang="ko-KR" altLang="en-US" dirty="0" err="1" smtClean="0">
                <a:effectLst/>
              </a:rPr>
              <a:t>수트를</a:t>
            </a:r>
            <a:r>
              <a:rPr lang="ko-KR" altLang="en-US" dirty="0" smtClean="0">
                <a:effectLst/>
              </a:rPr>
              <a:t> 착용한다면 밝고 온화한 인상을 전해줄 수 있다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단 최대한 격식을 갖춘 </a:t>
            </a:r>
            <a:r>
              <a:rPr lang="ko-KR" altLang="en-US" dirty="0" err="1" smtClean="0">
                <a:effectLst/>
              </a:rPr>
              <a:t>베이식한</a:t>
            </a:r>
            <a:r>
              <a:rPr lang="ko-KR" altLang="en-US" dirty="0" smtClean="0">
                <a:effectLst/>
              </a:rPr>
              <a:t> 디자인에 컬러는 따뜻한 계열이나 차분한 톤을 선택하는 것이 좋다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여성복 </a:t>
            </a:r>
            <a:r>
              <a:rPr lang="en-US" altLang="ko-KR" dirty="0" smtClean="0">
                <a:effectLst/>
              </a:rPr>
              <a:t>'</a:t>
            </a:r>
            <a:r>
              <a:rPr lang="ko-KR" altLang="en-US" dirty="0" err="1" smtClean="0">
                <a:effectLst/>
              </a:rPr>
              <a:t>미샤</a:t>
            </a:r>
            <a:r>
              <a:rPr lang="en-US" altLang="ko-KR" dirty="0" smtClean="0">
                <a:effectLst/>
              </a:rPr>
              <a:t>' </a:t>
            </a:r>
            <a:r>
              <a:rPr lang="ko-KR" altLang="en-US" dirty="0" smtClean="0">
                <a:effectLst/>
              </a:rPr>
              <a:t>관계자는 </a:t>
            </a:r>
            <a:r>
              <a:rPr lang="en-US" altLang="ko-KR" dirty="0" smtClean="0">
                <a:effectLst/>
              </a:rPr>
              <a:t>"</a:t>
            </a:r>
            <a:r>
              <a:rPr lang="ko-KR" altLang="en-US" dirty="0" smtClean="0">
                <a:effectLst/>
              </a:rPr>
              <a:t>면접에서 스마트하고 깔끔한 이미지를 선보이기 위해서는 몸에 너무 </a:t>
            </a:r>
            <a:r>
              <a:rPr lang="ko-KR" altLang="en-US" dirty="0" err="1" smtClean="0">
                <a:effectLst/>
              </a:rPr>
              <a:t>핏</a:t>
            </a:r>
            <a:r>
              <a:rPr lang="ko-KR" altLang="en-US" dirty="0" smtClean="0">
                <a:effectLst/>
              </a:rPr>
              <a:t> 되는 아이템은 피하는 것이 좋으며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자신이 지원하는 분야의 특성에 맞게 디자인과 컬러를 선택하는 것이 중요하다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또 </a:t>
            </a:r>
            <a:r>
              <a:rPr lang="ko-KR" altLang="en-US" dirty="0" err="1" smtClean="0">
                <a:effectLst/>
              </a:rPr>
              <a:t>면접관의</a:t>
            </a:r>
            <a:r>
              <a:rPr lang="ko-KR" altLang="en-US" dirty="0" smtClean="0">
                <a:effectLst/>
              </a:rPr>
              <a:t> 시선을 끌어당길 수 있는 포인트를 주는 것은 좋으나 과하거나 부담스럽지 않게 </a:t>
            </a:r>
            <a:r>
              <a:rPr lang="ko-KR" altLang="en-US" dirty="0" err="1" smtClean="0">
                <a:effectLst/>
              </a:rPr>
              <a:t>연출해야한다</a:t>
            </a:r>
            <a:r>
              <a:rPr lang="en-US" altLang="ko-KR" dirty="0" smtClean="0">
                <a:effectLst/>
              </a:rPr>
              <a:t>"</a:t>
            </a:r>
            <a:r>
              <a:rPr lang="ko-KR" altLang="en-US" dirty="0" smtClean="0">
                <a:effectLst/>
              </a:rPr>
              <a:t>고 조언했다</a:t>
            </a:r>
            <a:r>
              <a:rPr lang="en-US" altLang="ko-KR" dirty="0" smtClean="0">
                <a:effectLst/>
              </a:rPr>
              <a:t>.</a:t>
            </a:r>
            <a:endParaRPr lang="en-US" altLang="ko-KR" b="1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이미지를 줄 수 있도록 밝은 색의 옷을 입는 것이 좋습니다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요란하지 않으면서 깔끔한 복장이 면접에서 첫 인상으로 좋은 기억에 남을 수 있기 때문이죠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기본 화이트셔츠 보다는 약간의 포인트를 준 셔츠도 괜찮습니다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색상은 화이트로 하되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카라가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돋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보이거나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약간의 포인트 장식이 있으면 딱딱해 보이지</a:t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않고 차분한 느낌을 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9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여성 면접의상의 경우에는 정석적인 틀은 없으므로 간단히 설명하고 지양 </a:t>
            </a:r>
            <a:r>
              <a:rPr lang="ko-KR" altLang="en-US" baseline="0" dirty="0" err="1" smtClean="0"/>
              <a:t>해야하는</a:t>
            </a:r>
            <a:r>
              <a:rPr lang="ko-KR" altLang="en-US" baseline="0" dirty="0" smtClean="0"/>
              <a:t> 부분에 대해서 알아보겠습니다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스타킹의 경우에는 살색 혹은 </a:t>
            </a:r>
            <a:r>
              <a:rPr lang="ko-KR" altLang="en-US" dirty="0" err="1" smtClean="0"/>
              <a:t>커피색</a:t>
            </a:r>
            <a:r>
              <a:rPr lang="ko-KR" altLang="en-US" dirty="0" smtClean="0"/>
              <a:t> 스타킹이 일반적입니다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겨울에는 검은색을 신으셔도 무방하나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사진과 같이 망사나 독특한 컬러나 무늬의 스타킹은 피해주셔야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r>
              <a:rPr lang="ko-KR" altLang="en-US" dirty="0" smtClean="0">
                <a:effectLst/>
              </a:rPr>
              <a:t>특히나 딱 붙는 블라우스는 물론 몸이 드러나는 </a:t>
            </a:r>
            <a:r>
              <a:rPr lang="ko-KR" altLang="en-US" dirty="0" err="1" smtClean="0">
                <a:effectLst/>
              </a:rPr>
              <a:t>시스루룩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앉으면 쑥 올라가는 짧은 치마는 절대 금지</a:t>
            </a:r>
            <a:r>
              <a:rPr lang="en-US" altLang="ko-KR" dirty="0" smtClean="0">
                <a:effectLst/>
              </a:rPr>
              <a:t>! </a:t>
            </a:r>
            <a:br>
              <a:rPr lang="en-US" altLang="ko-KR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00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구두의 경우에는 검정색의 </a:t>
            </a:r>
            <a:r>
              <a:rPr lang="en-US" altLang="ko-KR" dirty="0" smtClean="0"/>
              <a:t>6~7cm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굽의 가죽구두가 일반적입니다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ko-KR" altLang="en-US" baseline="0" dirty="0" err="1" smtClean="0"/>
              <a:t>로퍼가</a:t>
            </a:r>
            <a:r>
              <a:rPr lang="ko-KR" altLang="en-US" baseline="0" dirty="0" smtClean="0"/>
              <a:t> 잘 어울리는 분은 검정색 </a:t>
            </a:r>
            <a:r>
              <a:rPr lang="ko-KR" altLang="en-US" baseline="0" dirty="0" err="1" smtClean="0"/>
              <a:t>로퍼를</a:t>
            </a:r>
            <a:r>
              <a:rPr lang="ko-KR" altLang="en-US" baseline="0" dirty="0" smtClean="0"/>
              <a:t> 신으셔도 무방입니다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굽 모양인데요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가운데 보이는 동그란 굽은</a:t>
            </a:r>
            <a:r>
              <a:rPr lang="ko-KR" altLang="en-US" baseline="0" dirty="0" smtClean="0"/>
              <a:t> 남자친구 만나실 때 신으시면 됩니다</a:t>
            </a:r>
            <a:r>
              <a:rPr lang="en-US" altLang="ko-KR" baseline="0" dirty="0" smtClean="0"/>
              <a:t>. ^^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49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겉 가보시나</a:t>
            </a:r>
            <a:r>
              <a:rPr lang="ko-KR" altLang="en-US" baseline="0" dirty="0" smtClean="0"/>
              <a:t> 장식이 달린 구두는 </a:t>
            </a:r>
            <a:r>
              <a:rPr lang="ko-KR" altLang="en-US" baseline="0" dirty="0" err="1" smtClean="0"/>
              <a:t>피하시는게</a:t>
            </a:r>
            <a:r>
              <a:rPr lang="ko-KR" altLang="en-US" baseline="0" dirty="0" smtClean="0"/>
              <a:t> 좋지만 이것 역시 절대적인 것은 아닙니다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옷과 </a:t>
            </a:r>
            <a:r>
              <a:rPr lang="ko-KR" altLang="en-US" baseline="0" dirty="0" err="1" smtClean="0"/>
              <a:t>매칭이</a:t>
            </a:r>
            <a:r>
              <a:rPr lang="ko-KR" altLang="en-US" baseline="0" dirty="0" smtClean="0"/>
              <a:t> 잘 되어 어울린다면 디자인 분야에서는 충분히 용인될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면접 때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작은 얼굴과 뚜렷한 이목구비를 만들기 위해 과도한 </a:t>
            </a:r>
            <a:r>
              <a:rPr lang="ko-KR" altLang="en-US" dirty="0" err="1" smtClean="0">
                <a:effectLst/>
              </a:rPr>
              <a:t>쉐딩을</a:t>
            </a:r>
            <a:r>
              <a:rPr lang="ko-KR" altLang="en-US" dirty="0" smtClean="0">
                <a:effectLst/>
              </a:rPr>
              <a:t> 하거나 큰 눈을 강조하기 위해 진한 화장을 하는 등의 풀 메이크업은 부담스러운 느낌을 준다</a:t>
            </a:r>
            <a:r>
              <a:rPr lang="en-US" altLang="ko-KR" dirty="0" smtClean="0">
                <a:effectLst/>
              </a:rPr>
              <a:t>. </a:t>
            </a:r>
            <a:r>
              <a:rPr lang="ko-KR" altLang="en-US" dirty="0" smtClean="0">
                <a:effectLst/>
              </a:rPr>
              <a:t>면접 메이크업은 무엇보다도 깔끔하고 자연스러운 것이 </a:t>
            </a:r>
            <a:r>
              <a:rPr lang="en-US" altLang="ko-KR" dirty="0" smtClean="0">
                <a:effectLst/>
              </a:rPr>
              <a:t>BEST.</a:t>
            </a:r>
          </a:p>
          <a:p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진한 </a:t>
            </a:r>
            <a:r>
              <a:rPr lang="ko-KR" altLang="en-US" dirty="0" err="1" smtClean="0">
                <a:effectLst/>
              </a:rPr>
              <a:t>립메이크업이나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과한 눈꼬리와 </a:t>
            </a:r>
            <a:r>
              <a:rPr lang="ko-KR" altLang="en-US" dirty="0" err="1" smtClean="0">
                <a:effectLst/>
              </a:rPr>
              <a:t>다크하게</a:t>
            </a:r>
            <a:r>
              <a:rPr lang="ko-KR" altLang="en-US" dirty="0" smtClean="0">
                <a:effectLst/>
              </a:rPr>
              <a:t> 물든 눈가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퀭한 </a:t>
            </a:r>
            <a:r>
              <a:rPr lang="ko-KR" altLang="en-US" dirty="0" err="1" smtClean="0">
                <a:effectLst/>
              </a:rPr>
              <a:t>다크서클이</a:t>
            </a:r>
            <a:r>
              <a:rPr lang="ko-KR" altLang="en-US" dirty="0" smtClean="0">
                <a:effectLst/>
              </a:rPr>
              <a:t> 남아있는 피부는 안</a:t>
            </a:r>
            <a:r>
              <a:rPr lang="ko-KR" altLang="en-US" baseline="0" dirty="0" smtClean="0">
                <a:effectLst/>
              </a:rPr>
              <a:t> 좋은 이미지를 줄 수 있기 때문에 피하는 것이 좋습니다</a:t>
            </a:r>
            <a:r>
              <a:rPr lang="en-US" altLang="ko-KR" baseline="0" dirty="0" smtClean="0">
                <a:effectLst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한듯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안핫듯</a:t>
            </a:r>
            <a:r>
              <a:rPr lang="ko-KR" altLang="en-US" dirty="0" smtClean="0"/>
              <a:t> 자연스럽고 깨끗한 메이크업 이면 </a:t>
            </a:r>
            <a:r>
              <a:rPr lang="en-US" altLang="ko-KR" dirty="0" smtClean="0"/>
              <a:t>OK,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메이크업 </a:t>
            </a:r>
            <a:r>
              <a:rPr lang="ko-KR" altLang="en-US" dirty="0" err="1" smtClean="0"/>
              <a:t>샵에서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10-20</a:t>
            </a:r>
            <a:r>
              <a:rPr lang="ko-KR" altLang="en-US" dirty="0" smtClean="0"/>
              <a:t>만원 정도 내고 메이크업을 받을 필요 까지는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집에서 최대한 정성을 들여 자신의 단점을 커버하는 메이크업을 하는 것이 중요합니다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이때 무엇보다 중요하게 중점을 두어야 하는 것이 피부인데요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깨끗한 피부는 외모를 더욱 단정하게 보이도록 해 </a:t>
            </a:r>
            <a:r>
              <a:rPr lang="ko-KR" altLang="en-US" dirty="0" err="1" smtClean="0"/>
              <a:t>면접관에게</a:t>
            </a:r>
            <a:r>
              <a:rPr lang="ko-KR" altLang="en-US" dirty="0" smtClean="0"/>
              <a:t> 호감을 주므로 합격 확률을 높이는 것은 물론 자신감을 북돋아 주기 때문에 더욱 당당한 답변이 가능하도록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섀도우는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펄감이</a:t>
            </a:r>
            <a:r>
              <a:rPr lang="ko-KR" altLang="en-US" dirty="0" smtClean="0"/>
              <a:t> 가미된 것 보다는 </a:t>
            </a:r>
            <a:r>
              <a:rPr lang="ko-KR" altLang="en-US" dirty="0" err="1" smtClean="0"/>
              <a:t>매트한</a:t>
            </a:r>
            <a:r>
              <a:rPr lang="ko-KR" altLang="en-US" dirty="0" smtClean="0"/>
              <a:t> 타입의 </a:t>
            </a:r>
            <a:r>
              <a:rPr lang="ko-KR" altLang="en-US" dirty="0" err="1" smtClean="0"/>
              <a:t>섀도우를</a:t>
            </a:r>
            <a:r>
              <a:rPr lang="ko-KR" altLang="en-US" dirty="0" smtClean="0"/>
              <a:t> 사용해 단정하게 보일 수 있도록 하는 것이 좋으며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베이직 컬러를 사용해 한 듯 안 한 듯 자연스럽게 연출하는 것이 좋습니다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아이라인은 점막을 꼼꼼하게 채운다는 느낌으로 라인을 그려주면 과하지 않으면서도 또렷한 눈매를 완성할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꼬리를 너무 과하게 빼지 않도록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언더의</a:t>
            </a:r>
            <a:r>
              <a:rPr lang="ko-KR" altLang="en-US" baseline="0" dirty="0" smtClean="0"/>
              <a:t> 경우 번질 수 있으니 바르지 않는 것을 권장합니다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립의</a:t>
            </a:r>
            <a:r>
              <a:rPr lang="ko-KR" altLang="en-US" baseline="0" dirty="0" smtClean="0"/>
              <a:t> 경우 자연스럽게 혈색을 더한다는 느낌으로 핑크나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오렌지 계열을 사용해 생기 있어 보이도록 연출할 수 있도록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특히 눈썹은 첫인상을 좌우할 정도로 중요하므로 자신의 얼굴형에 맞는 눈썹을 연출해 주시는 게 중요합니다</a:t>
            </a:r>
            <a:r>
              <a:rPr lang="en-US" altLang="ko-KR" dirty="0" smtClean="0">
                <a:effectLst/>
              </a:rPr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둥근 얼굴형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일자눈썹은 얼굴형을 더욱 강조시킬 수 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눈썹 끝을 살짝 각지게 그려주는 것이 좋습니다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긴 얼굴형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살짝 두꺼운 일자 눈썹으로 시선을 분산시켜 주는 것이 좋습니다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사각형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각진 눈썹 또는 일자 눈썹은 강한 인상을 줄 수 있으니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눈썹 끝을 부드럽게 내려주는 것이 좋습니다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28A7-038C-4F4B-B9B9-D97EE2DBB79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0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41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0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5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5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4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2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76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0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29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2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4C1F-6C55-40C6-A3A7-A7759DC4F898}" type="datetimeFigureOut">
              <a:rPr lang="ko-KR" altLang="en-US" smtClean="0"/>
              <a:pPr/>
              <a:t>2021-08-09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D0170-BA5B-4E7F-ABD3-E869D5349F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09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86872" y="488890"/>
            <a:ext cx="7140898" cy="93745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ko-KR" altLang="en-US" sz="6700" b="1" smtClean="0"/>
              <a:t>면접특강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7978554" y="6192841"/>
            <a:ext cx="3733547" cy="632248"/>
            <a:chOff x="7241767" y="6100074"/>
            <a:chExt cx="3733547" cy="632248"/>
          </a:xfrm>
        </p:grpSpPr>
        <p:sp>
          <p:nvSpPr>
            <p:cNvPr id="6" name="직사각형 5"/>
            <p:cNvSpPr/>
            <p:nvPr/>
          </p:nvSpPr>
          <p:spPr>
            <a:xfrm>
              <a:off x="7817077" y="6142842"/>
              <a:ext cx="315823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청춘EB" panose="02030504000101010101" pitchFamily="18" charset="-127"/>
                  <a:ea typeface="-청춘EB" panose="02030504000101010101" pitchFamily="18" charset="-127"/>
                </a:rPr>
                <a:t>Career </a:t>
              </a:r>
              <a:r>
                <a:rPr lang="en-US" altLang="ko-KR" sz="28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청춘EB" panose="02030504000101010101" pitchFamily="18" charset="-127"/>
                  <a:ea typeface="-청춘EB" panose="02030504000101010101" pitchFamily="18" charset="-127"/>
                </a:rPr>
                <a:t>Manager </a:t>
              </a:r>
              <a:endParaRPr lang="en-US" altLang="ko-KR" sz="28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-청춘EB" panose="02030504000101010101" pitchFamily="18" charset="-127"/>
                <a:ea typeface="-청춘EB" panose="02030504000101010101" pitchFamily="18" charset="-127"/>
              </a:endParaRPr>
            </a:p>
          </p:txBody>
        </p:sp>
        <p:pic>
          <p:nvPicPr>
            <p:cNvPr id="8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58" b="-692"/>
            <a:stretch/>
          </p:blipFill>
          <p:spPr bwMode="auto">
            <a:xfrm>
              <a:off x="7241767" y="6100074"/>
              <a:ext cx="575310" cy="6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54" y="1348789"/>
            <a:ext cx="7871715" cy="48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0" y="718450"/>
            <a:ext cx="3030522" cy="50630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5690937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헤</a:t>
            </a:r>
            <a:r>
              <a:rPr lang="ko-KR" altLang="en-US" sz="4000" b="1" dirty="0"/>
              <a:t>어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53300" y="5762343"/>
            <a:ext cx="1399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chemeClr val="accent1">
                    <a:lumMod val="50000"/>
                  </a:schemeClr>
                </a:solidFill>
              </a:rPr>
              <a:t>NO!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2" name="Picture 2" descr="C:\Users\himedia-11\Desktop\20120629115701_2303126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63" y="3689354"/>
            <a:ext cx="2843607" cy="276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imedia-11\Desktop\%B8%E9%C1%A2%C7%EC%BE%EE_(2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28" y="929585"/>
            <a:ext cx="2048568" cy="275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himedia-11\Desktop\%C6%F7%B4%CF%C5%D7%C0%CF_%B8%E9%C1%A2%C7%EC%BE%EE_%C0%DF_%C7ϴ%C2_%B0%F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68" y="982972"/>
            <a:ext cx="2143125" cy="270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himedia-11\Desktop\%BC%AD%B8%E9%B8%E9%C1%A2%C7%EC%BE%EE_%B8%A3%BA%F1%C1%EA%B8%DE%C0%CCũ%BE%F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257" y="928713"/>
            <a:ext cx="2905413" cy="25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himedia-11\Desktop\mug_obj_142899796322819853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33" y="3814764"/>
            <a:ext cx="3680463" cy="263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46947" y="5761560"/>
            <a:ext cx="159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OK!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611296" y="982972"/>
            <a:ext cx="0" cy="5330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60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5690937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헤</a:t>
            </a:r>
            <a:r>
              <a:rPr lang="ko-KR" altLang="en-US" sz="4000" b="1" dirty="0"/>
              <a:t>어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62" y="795525"/>
            <a:ext cx="3884195" cy="292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02" y="795525"/>
            <a:ext cx="3884195" cy="290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95" y="778112"/>
            <a:ext cx="3898031" cy="292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58" y="3717450"/>
            <a:ext cx="4197538" cy="314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94" y="3701636"/>
            <a:ext cx="4188252" cy="315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3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5690937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헤</a:t>
            </a:r>
            <a:r>
              <a:rPr lang="ko-KR" altLang="en-US" sz="4000" b="1" dirty="0"/>
              <a:t>어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10" y="637857"/>
            <a:ext cx="4437648" cy="321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80" y="637857"/>
            <a:ext cx="4739790" cy="32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08" y="3946564"/>
            <a:ext cx="4437649" cy="284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79" y="3856541"/>
            <a:ext cx="4739791" cy="297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8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6446266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 smtClean="0"/>
              <a:t>I.</a:t>
            </a:r>
            <a:r>
              <a:rPr lang="ko-KR" altLang="en-US" sz="4000" b="1" dirty="0" smtClean="0"/>
              <a:t>면접에 대해서    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자세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9706" y="1816769"/>
            <a:ext cx="500513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면접 지원자들은 대부분 </a:t>
            </a:r>
            <a:r>
              <a:rPr lang="ko-KR" altLang="en-US" sz="24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사회 초년생</a:t>
            </a:r>
            <a:endParaRPr lang="en-US" altLang="ko-KR" sz="2400" b="1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32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전문가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같은 모습은 보여주기 힘들다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.</a:t>
            </a:r>
          </a:p>
          <a:p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사회 초년생의 </a:t>
            </a:r>
            <a:r>
              <a:rPr lang="ko-KR" altLang="en-US" sz="32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단정함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 어필하는데 도움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연습과 노력으로 </a:t>
            </a:r>
            <a:r>
              <a:rPr lang="ko-KR" altLang="en-US" sz="32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자신감</a:t>
            </a:r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 충만한 모습</a:t>
            </a:r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단정함</a:t>
            </a:r>
            <a:r>
              <a:rPr lang="en-US" altLang="ko-KR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8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긴장을 잃지 않는 태도</a:t>
            </a:r>
            <a:endParaRPr lang="ko-KR" altLang="en-US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46" y="1401687"/>
            <a:ext cx="5398643" cy="46169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 b="5394"/>
          <a:stretch/>
        </p:blipFill>
        <p:spPr>
          <a:xfrm>
            <a:off x="6711661" y="1575928"/>
            <a:ext cx="890456" cy="8610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 b="5394"/>
          <a:stretch/>
        </p:blipFill>
        <p:spPr>
          <a:xfrm>
            <a:off x="9573610" y="1575928"/>
            <a:ext cx="890456" cy="8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286250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 smtClean="0"/>
              <a:t>Q &amp; A</a:t>
            </a:r>
            <a:endParaRPr lang="ko-KR" altLang="en-US" sz="4400" b="1" dirty="0"/>
          </a:p>
        </p:txBody>
      </p:sp>
      <p:sp>
        <p:nvSpPr>
          <p:cNvPr id="6" name="직사각형 5"/>
          <p:cNvSpPr/>
          <p:nvPr/>
        </p:nvSpPr>
        <p:spPr>
          <a:xfrm rot="18926724">
            <a:off x="253632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653" y="1815920"/>
            <a:ext cx="10234412" cy="4649273"/>
          </a:xfrm>
        </p:spPr>
        <p:txBody>
          <a:bodyPr>
            <a:noAutofit/>
          </a:bodyPr>
          <a:lstStyle/>
          <a:p>
            <a:r>
              <a:rPr lang="en-US" altLang="ko-KR" sz="25700" b="1" dirty="0" smtClean="0"/>
              <a:t>Q &amp; A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8755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23371" y="4992200"/>
            <a:ext cx="2924198" cy="1129464"/>
            <a:chOff x="6783407" y="4676077"/>
            <a:chExt cx="2924198" cy="1129464"/>
          </a:xfrm>
        </p:grpSpPr>
        <p:sp>
          <p:nvSpPr>
            <p:cNvPr id="7" name="직사각형 6"/>
            <p:cNvSpPr/>
            <p:nvPr/>
          </p:nvSpPr>
          <p:spPr>
            <a:xfrm>
              <a:off x="6783407" y="5282321"/>
              <a:ext cx="292419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2800" b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-청춘EB" panose="02030504000101010101" pitchFamily="18" charset="-127"/>
                  <a:ea typeface="-청춘EB" panose="02030504000101010101" pitchFamily="18" charset="-127"/>
                </a:rPr>
                <a:t>Career Manager</a:t>
              </a:r>
              <a:endParaRPr lang="ko-KR" altLang="en-US" sz="1600" b="1" dirty="0"/>
            </a:p>
          </p:txBody>
        </p:sp>
        <p:pic>
          <p:nvPicPr>
            <p:cNvPr id="10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58" b="-692"/>
            <a:stretch/>
          </p:blipFill>
          <p:spPr bwMode="auto">
            <a:xfrm>
              <a:off x="6900088" y="4676077"/>
              <a:ext cx="575310" cy="6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7036904" y="1457739"/>
            <a:ext cx="861392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99560" y="2350489"/>
            <a:ext cx="1025518" cy="644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5" y="893409"/>
            <a:ext cx="6726376" cy="569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8926724">
            <a:off x="253632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4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5895474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 smtClean="0"/>
              <a:t>I.</a:t>
            </a:r>
            <a:r>
              <a:rPr lang="ko-KR" altLang="en-US" sz="4000" b="1" dirty="0" smtClean="0"/>
              <a:t>면접특강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3417" y="1953999"/>
            <a:ext cx="4919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“</a:t>
            </a:r>
            <a:r>
              <a:rPr lang="ko-KR" altLang="en-US" sz="3600" b="1" dirty="0" err="1" smtClean="0"/>
              <a:t>스펙만큼</a:t>
            </a:r>
            <a:r>
              <a:rPr lang="ko-KR" altLang="en-US" sz="3600" b="1" dirty="0" smtClean="0"/>
              <a:t> </a:t>
            </a:r>
            <a:endParaRPr lang="en-US" altLang="ko-KR" sz="3600" b="1" dirty="0" smtClean="0"/>
          </a:p>
          <a:p>
            <a:r>
              <a:rPr lang="en-US" altLang="ko-KR" sz="3600" b="1" dirty="0"/>
              <a:t> </a:t>
            </a:r>
            <a:r>
              <a:rPr lang="ko-KR" altLang="en-US" sz="3600" b="1" dirty="0" smtClean="0"/>
              <a:t>중요한 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첫인상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!</a:t>
            </a:r>
            <a:r>
              <a:rPr lang="en-US" altLang="ko-KR" sz="3600" b="1" dirty="0" smtClean="0"/>
              <a:t>”</a:t>
            </a:r>
            <a:r>
              <a:rPr lang="en-US" altLang="ko-KR" sz="3600" b="1" dirty="0"/>
              <a:t/>
            </a:r>
            <a:br>
              <a:rPr lang="en-US" altLang="ko-KR" sz="3600" b="1" dirty="0"/>
            </a:br>
            <a:endParaRPr lang="en-US" altLang="ko-KR" sz="3600" b="1" dirty="0" smtClean="0"/>
          </a:p>
          <a:p>
            <a:r>
              <a:rPr lang="en-US" altLang="ko-KR" sz="3600" b="1" dirty="0" smtClean="0"/>
              <a:t>“</a:t>
            </a:r>
            <a:r>
              <a:rPr lang="ko-KR" altLang="en-US" sz="3600" b="1" dirty="0" smtClean="0"/>
              <a:t>면접복장</a:t>
            </a:r>
            <a:r>
              <a:rPr lang="en-US" altLang="ko-KR" sz="3600" b="1" dirty="0"/>
              <a:t>, </a:t>
            </a:r>
            <a:endParaRPr lang="en-US" altLang="ko-KR" sz="3600" b="1" dirty="0" smtClean="0"/>
          </a:p>
          <a:p>
            <a:r>
              <a:rPr lang="en-US" altLang="ko-KR" sz="3600" b="1" dirty="0"/>
              <a:t> </a:t>
            </a:r>
            <a:r>
              <a:rPr lang="ko-KR" altLang="en-US" sz="3600" b="1" dirty="0" smtClean="0"/>
              <a:t>기본에 </a:t>
            </a:r>
            <a:r>
              <a:rPr lang="ko-KR" altLang="en-US" sz="3600" b="1" dirty="0"/>
              <a:t>충실하되 </a:t>
            </a:r>
            <a:endParaRPr lang="en-US" altLang="ko-KR" sz="3600" b="1" dirty="0" smtClean="0"/>
          </a:p>
          <a:p>
            <a:r>
              <a:rPr lang="ko-KR" altLang="en-US" sz="3600" b="1" dirty="0" smtClean="0"/>
              <a:t> 이것만은 명심하자</a:t>
            </a:r>
            <a:r>
              <a:rPr lang="en-US" altLang="ko-KR" sz="3600" b="1" dirty="0" smtClean="0"/>
              <a:t> !!!”</a:t>
            </a:r>
            <a:endParaRPr lang="ko-KR" altLang="en-US" sz="3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02" y="1390172"/>
            <a:ext cx="6071235" cy="45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6713622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 smtClean="0"/>
              <a:t>I.</a:t>
            </a:r>
            <a:r>
              <a:rPr lang="ko-KR" altLang="en-US" sz="4000" b="1" dirty="0" smtClean="0"/>
              <a:t>면접특강 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의상</a:t>
            </a:r>
            <a:r>
              <a:rPr lang="en-US" altLang="ko-KR" sz="4000" b="1" dirty="0" smtClean="0"/>
              <a:t>-</a:t>
            </a:r>
            <a:r>
              <a:rPr lang="ko-KR" altLang="en-US" sz="4000" b="1" dirty="0" smtClean="0"/>
              <a:t>여성</a:t>
            </a:r>
            <a:r>
              <a:rPr lang="en-US" altLang="ko-KR" sz="4000" b="1" dirty="0" smtClean="0"/>
              <a:t>)</a:t>
            </a:r>
            <a:r>
              <a:rPr lang="ko-KR" altLang="en-US" sz="4000" b="1" dirty="0" smtClean="0"/>
              <a:t> </a:t>
            </a:r>
            <a:endParaRPr lang="ko-KR" altLang="en-US" sz="4000" b="1" dirty="0"/>
          </a:p>
        </p:txBody>
      </p:sp>
      <p:sp>
        <p:nvSpPr>
          <p:cNvPr id="18" name="직사각형 17"/>
          <p:cNvSpPr/>
          <p:nvPr/>
        </p:nvSpPr>
        <p:spPr>
          <a:xfrm rot="19063485">
            <a:off x="1204942" y="1437743"/>
            <a:ext cx="313411" cy="36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5" y="1622369"/>
            <a:ext cx="4268140" cy="444597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021669" y="2345302"/>
            <a:ext cx="3484648" cy="615553"/>
            <a:chOff x="3817011" y="1955353"/>
            <a:chExt cx="3484648" cy="615553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3817011" y="1955353"/>
              <a:ext cx="12479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799850" y="1955353"/>
              <a:ext cx="2501809" cy="615553"/>
            </a:xfrm>
            <a:prstGeom prst="rect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2~3</a:t>
              </a:r>
              <a:r>
                <a:rPr lang="ko-KR" altLang="en-US" sz="1200" b="1" dirty="0" smtClean="0"/>
                <a:t>가지 배색의 정장</a:t>
              </a:r>
              <a:endParaRPr lang="en-US" altLang="ko-KR" sz="1200" b="1" dirty="0" smtClean="0"/>
            </a:p>
            <a:p>
              <a:r>
                <a:rPr lang="ko-KR" altLang="en-US" sz="1100" dirty="0" smtClean="0"/>
                <a:t>원피스에 </a:t>
              </a:r>
              <a:r>
                <a:rPr lang="ko-KR" altLang="en-US" sz="1100" dirty="0" err="1" smtClean="0"/>
                <a:t>자켓을</a:t>
              </a:r>
              <a:r>
                <a:rPr lang="ko-KR" altLang="en-US" sz="1100" dirty="0" smtClean="0"/>
                <a:t> 입는 정장이나 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상</a:t>
              </a:r>
              <a:r>
                <a:rPr lang="en-US" altLang="ko-KR" sz="1100" dirty="0" smtClean="0"/>
                <a:t>-</a:t>
              </a:r>
              <a:r>
                <a:rPr lang="ko-KR" altLang="en-US" sz="1100" dirty="0" smtClean="0"/>
                <a:t>하의로 이루어진 투피스 정장</a:t>
              </a:r>
              <a:endParaRPr lang="ko-KR" altLang="en-US" sz="11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01779" y="2547095"/>
            <a:ext cx="5394082" cy="2384508"/>
            <a:chOff x="2366888" y="334665"/>
            <a:chExt cx="5394082" cy="238450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2366888" y="334665"/>
              <a:ext cx="2892273" cy="1814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259161" y="1903565"/>
              <a:ext cx="2501809" cy="815608"/>
            </a:xfrm>
            <a:prstGeom prst="rect">
              <a:avLst/>
            </a:prstGeom>
            <a:noFill/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블라우스로 포인트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차분함을 해치지 않는 선에서 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색상과 깃 모양으로 포인트</a:t>
              </a:r>
              <a:endParaRPr lang="en-US" altLang="ko-KR" sz="1200" dirty="0" smtClean="0"/>
            </a:p>
            <a:p>
              <a:endParaRPr lang="ko-KR" altLang="en-US" sz="1100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53" y="1541922"/>
            <a:ext cx="3017617" cy="45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286250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 smtClean="0"/>
              <a:t>I.</a:t>
            </a:r>
            <a:r>
              <a:rPr lang="ko-KR" altLang="en-US" sz="4000" b="1" dirty="0" smtClean="0"/>
              <a:t>면접특강</a:t>
            </a:r>
            <a:endParaRPr lang="ko-KR" altLang="en-US" sz="4400" b="1" dirty="0"/>
          </a:p>
        </p:txBody>
      </p:sp>
      <p:sp>
        <p:nvSpPr>
          <p:cNvPr id="18" name="직사각형 17"/>
          <p:cNvSpPr/>
          <p:nvPr/>
        </p:nvSpPr>
        <p:spPr>
          <a:xfrm rot="19063485">
            <a:off x="1204942" y="1437743"/>
            <a:ext cx="313411" cy="36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94" y="1526195"/>
            <a:ext cx="4112721" cy="429153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2818748" y="1964236"/>
            <a:ext cx="1585096" cy="29907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20" y="1367706"/>
            <a:ext cx="1978321" cy="226824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20420"/>
          <a:stretch/>
        </p:blipFill>
        <p:spPr>
          <a:xfrm>
            <a:off x="6380475" y="3671962"/>
            <a:ext cx="1983666" cy="248383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8416" r="8414" b="4635"/>
          <a:stretch/>
        </p:blipFill>
        <p:spPr>
          <a:xfrm>
            <a:off x="8459640" y="1367706"/>
            <a:ext cx="2500928" cy="230425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884" y="3729468"/>
            <a:ext cx="2328440" cy="23801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69926" y="3081955"/>
            <a:ext cx="19439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NG</a:t>
            </a:r>
            <a:endParaRPr lang="ko-KR" altLang="en-US" sz="6600" dirty="0">
              <a:solidFill>
                <a:srgbClr val="FF00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11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286250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endParaRPr lang="ko-KR" altLang="en-US" sz="4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7" y="1155158"/>
            <a:ext cx="5107487" cy="389810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38598" y="1155158"/>
            <a:ext cx="2712278" cy="1214249"/>
          </a:xfrm>
          <a:prstGeom prst="rect">
            <a:avLst/>
          </a:prstGeom>
          <a:solidFill>
            <a:srgbClr val="E1E1E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9937" y="1279091"/>
            <a:ext cx="25309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+mj-ea"/>
                <a:ea typeface="+mj-ea"/>
              </a:rPr>
              <a:t>굽높이</a:t>
            </a:r>
            <a:r>
              <a:rPr lang="ko-KR" altLang="en-US" sz="2800" b="1" dirty="0" smtClean="0">
                <a:latin typeface="+mj-ea"/>
                <a:ea typeface="+mj-ea"/>
              </a:rPr>
              <a:t> </a:t>
            </a:r>
            <a:r>
              <a:rPr lang="en-US" altLang="ko-KR" sz="4800" b="1" dirty="0" smtClean="0">
                <a:solidFill>
                  <a:srgbClr val="FF0000"/>
                </a:solidFill>
                <a:latin typeface="+mj-ea"/>
                <a:ea typeface="+mj-ea"/>
              </a:rPr>
              <a:t>6</a:t>
            </a:r>
            <a:r>
              <a:rPr lang="en-US" altLang="ko-KR" sz="4800" b="1" dirty="0" smtClean="0">
                <a:latin typeface="+mj-ea"/>
                <a:ea typeface="+mj-ea"/>
              </a:rPr>
              <a:t>~</a:t>
            </a:r>
            <a:r>
              <a:rPr lang="en-US" altLang="ko-KR" sz="4800" b="1" dirty="0" smtClean="0">
                <a:solidFill>
                  <a:srgbClr val="FF0000"/>
                </a:solidFill>
                <a:latin typeface="+mj-ea"/>
                <a:ea typeface="+mj-ea"/>
              </a:rPr>
              <a:t>7</a:t>
            </a:r>
            <a:r>
              <a:rPr lang="en-US" altLang="ko-KR" sz="2800" b="1" dirty="0" smtClean="0">
                <a:latin typeface="+mj-ea"/>
                <a:ea typeface="+mj-ea"/>
              </a:rPr>
              <a:t>cm</a:t>
            </a:r>
          </a:p>
          <a:p>
            <a:r>
              <a:rPr lang="ko-KR" altLang="en-US" sz="2800" b="1" dirty="0" smtClean="0">
                <a:latin typeface="+mj-ea"/>
                <a:ea typeface="+mj-ea"/>
              </a:rPr>
              <a:t>검정 가죽구두</a:t>
            </a:r>
            <a:endParaRPr lang="ko-KR" altLang="en-US" sz="28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8124" t="37714" b="2"/>
          <a:stretch/>
        </p:blipFill>
        <p:spPr>
          <a:xfrm>
            <a:off x="6183405" y="2821827"/>
            <a:ext cx="5467338" cy="366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타원 11"/>
          <p:cNvSpPr/>
          <p:nvPr/>
        </p:nvSpPr>
        <p:spPr>
          <a:xfrm>
            <a:off x="9492916" y="4066675"/>
            <a:ext cx="2036067" cy="2220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4286250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endParaRPr lang="ko-KR" altLang="en-US" sz="44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3415" t="5862" b="1933"/>
          <a:stretch/>
        </p:blipFill>
        <p:spPr>
          <a:xfrm>
            <a:off x="1514627" y="2587371"/>
            <a:ext cx="4780945" cy="3261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203200" stA="73000" endPos="7000" dir="5400000" sy="-100000" algn="bl" rotWithShape="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01" b="96748" l="0" r="97124"/>
                    </a14:imgEffect>
                  </a14:imgLayer>
                </a14:imgProps>
              </a:ext>
            </a:extLst>
          </a:blip>
          <a:srcRect l="8101" t="10241" r="6123" b="4871"/>
          <a:stretch/>
        </p:blipFill>
        <p:spPr>
          <a:xfrm>
            <a:off x="3700412" y="1138687"/>
            <a:ext cx="4131780" cy="3338229"/>
          </a:xfrm>
          <a:prstGeom prst="rect">
            <a:avLst/>
          </a:prstGeom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 l="4933" t="4816" r="26996" b="4629"/>
          <a:stretch/>
        </p:blipFill>
        <p:spPr>
          <a:xfrm>
            <a:off x="6580837" y="1529069"/>
            <a:ext cx="3942947" cy="4488564"/>
          </a:xfrm>
          <a:prstGeom prst="rect">
            <a:avLst/>
          </a:prstGeom>
          <a:effectLst/>
        </p:spPr>
      </p:pic>
      <p:sp>
        <p:nvSpPr>
          <p:cNvPr id="19" name="타원 18"/>
          <p:cNvSpPr/>
          <p:nvPr/>
        </p:nvSpPr>
        <p:spPr>
          <a:xfrm>
            <a:off x="3645741" y="4671632"/>
            <a:ext cx="2649831" cy="12531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 rot="1444727">
            <a:off x="6434795" y="3944995"/>
            <a:ext cx="2794795" cy="14532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1922070">
            <a:off x="6659443" y="1669556"/>
            <a:ext cx="1361311" cy="152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37149" y="1328912"/>
            <a:ext cx="305885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NG</a:t>
            </a:r>
            <a:endParaRPr lang="ko-KR" altLang="en-US" sz="13800" dirty="0">
              <a:solidFill>
                <a:srgbClr val="FF000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9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00388"/>
            <a:ext cx="4961022" cy="34791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6" y="388534"/>
            <a:ext cx="5088036" cy="3257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6485020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err="1" smtClean="0"/>
              <a:t>뷰티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3218" y="1030007"/>
            <a:ext cx="49316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“</a:t>
            </a:r>
            <a:r>
              <a:rPr lang="ko-KR" altLang="en-US" sz="3600" b="1" dirty="0" smtClean="0"/>
              <a:t>무대화장은 무대에서</a:t>
            </a:r>
            <a:r>
              <a:rPr lang="en-US" altLang="ko-KR" sz="3600" b="1" dirty="0" smtClean="0"/>
              <a:t>”</a:t>
            </a:r>
          </a:p>
          <a:p>
            <a:endParaRPr lang="en-US" altLang="ko-KR" sz="2400" b="1" dirty="0"/>
          </a:p>
          <a:p>
            <a:r>
              <a:rPr lang="ko-KR" altLang="en-US" sz="3200" b="1" dirty="0" smtClean="0"/>
              <a:t>진한 메이크업</a:t>
            </a:r>
            <a:endParaRPr lang="en-US" altLang="ko-KR" sz="3200" b="1" dirty="0" smtClean="0"/>
          </a:p>
          <a:p>
            <a:r>
              <a:rPr lang="ko-KR" altLang="en-US" sz="3200" b="1" dirty="0" err="1" smtClean="0"/>
              <a:t>레드립</a:t>
            </a:r>
            <a:r>
              <a:rPr lang="en-US" altLang="ko-KR" sz="3200" b="1" dirty="0" smtClean="0"/>
              <a:t>, </a:t>
            </a:r>
            <a:r>
              <a:rPr lang="ko-KR" altLang="en-US" sz="3200" b="1" dirty="0" err="1" smtClean="0"/>
              <a:t>스모키</a:t>
            </a:r>
            <a:r>
              <a:rPr lang="ko-KR" altLang="en-US" sz="3200" b="1" dirty="0" smtClean="0"/>
              <a:t> 등</a:t>
            </a:r>
            <a:endParaRPr lang="en-US" altLang="ko-KR" sz="3200" b="1" dirty="0" smtClean="0"/>
          </a:p>
          <a:p>
            <a:endParaRPr lang="en-US" altLang="ko-KR" sz="3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0" y="3100388"/>
            <a:ext cx="4762500" cy="3257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29073" y="2098562"/>
            <a:ext cx="156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FF0000"/>
                </a:solidFill>
              </a:rPr>
              <a:t>NO!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6978317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메이크</a:t>
            </a:r>
            <a:r>
              <a:rPr lang="ko-KR" altLang="en-US" sz="4000" b="1" dirty="0"/>
              <a:t>업</a:t>
            </a:r>
            <a:r>
              <a:rPr lang="en-US" altLang="ko-KR" sz="4000" b="1" dirty="0" smtClean="0"/>
              <a:t>)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10" y="893409"/>
            <a:ext cx="4648200" cy="4943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8305" y="1732545"/>
            <a:ext cx="52176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한 듯 안 한 듯 </a:t>
            </a:r>
            <a:endParaRPr lang="en-US" altLang="ko-KR" sz="3200" b="1" dirty="0" smtClean="0"/>
          </a:p>
          <a:p>
            <a:r>
              <a:rPr lang="ko-KR" altLang="en-US" sz="3200" b="1" dirty="0" smtClean="0"/>
              <a:t>자연스러운 메이크업</a:t>
            </a:r>
            <a:endParaRPr lang="en-US" altLang="ko-KR" sz="3200" b="1" dirty="0" smtClean="0"/>
          </a:p>
          <a:p>
            <a:endParaRPr lang="en-US" altLang="ko-KR" sz="3200" b="1" dirty="0"/>
          </a:p>
          <a:p>
            <a:r>
              <a:rPr lang="ko-KR" altLang="en-US" sz="3200" b="1" dirty="0" smtClean="0"/>
              <a:t>색조 화장이 </a:t>
            </a:r>
            <a:endParaRPr lang="en-US" altLang="ko-KR" sz="3200" b="1" dirty="0" smtClean="0"/>
          </a:p>
          <a:p>
            <a:r>
              <a:rPr lang="ko-KR" altLang="en-US" sz="3200" b="1" dirty="0" smtClean="0"/>
              <a:t>많지 않은 메이크업</a:t>
            </a:r>
            <a:endParaRPr lang="en-US" altLang="ko-KR" sz="3200" b="1" dirty="0" smtClean="0"/>
          </a:p>
          <a:p>
            <a:endParaRPr lang="en-US" altLang="ko-KR" sz="3200" b="1" dirty="0"/>
          </a:p>
          <a:p>
            <a:r>
              <a:rPr lang="ko-KR" altLang="en-US" sz="3200" b="1" dirty="0" smtClean="0"/>
              <a:t>투명하고 깨끗한 메이크업</a:t>
            </a:r>
            <a:endParaRPr lang="ko-KR" alt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28937" y="2902094"/>
            <a:ext cx="172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rgbClr val="FF0000"/>
                </a:solidFill>
              </a:rPr>
              <a:t>OK!</a:t>
            </a:r>
            <a:endParaRPr lang="ko-KR" altLang="en-US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6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8926724">
            <a:off x="3424965" y="446493"/>
            <a:ext cx="372663" cy="3692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37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5690937" cy="63785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dirty="0"/>
              <a:t>I.</a:t>
            </a:r>
            <a:r>
              <a:rPr lang="ko-KR" altLang="en-US" sz="4000" b="1" dirty="0"/>
              <a:t>면접특강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눈썹</a:t>
            </a:r>
            <a:r>
              <a:rPr lang="en-US" altLang="ko-KR" sz="4000" b="1" dirty="0"/>
              <a:t>)</a:t>
            </a:r>
            <a:endParaRPr lang="ko-KR" altLang="en-US" sz="4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3" y="929500"/>
            <a:ext cx="5299576" cy="31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77" y="797153"/>
            <a:ext cx="5082902" cy="294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95" y="3874169"/>
            <a:ext cx="4585171" cy="288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35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883</Words>
  <Application>Microsoft Office PowerPoint</Application>
  <PresentationFormat>와이드스크린</PresentationFormat>
  <Paragraphs>136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HY견명조</vt:lpstr>
      <vt:lpstr>맑은 고딕</vt:lpstr>
      <vt:lpstr>-청춘EB</vt:lpstr>
      <vt:lpstr>Arial</vt:lpstr>
      <vt:lpstr>Office 테마</vt:lpstr>
      <vt:lpstr>면접특강</vt:lpstr>
      <vt:lpstr>I.면접특강</vt:lpstr>
      <vt:lpstr>I.면접특강 (의상-여성) </vt:lpstr>
      <vt:lpstr>I.면접특강</vt:lpstr>
      <vt:lpstr>I.면접특강</vt:lpstr>
      <vt:lpstr>I.면접특강</vt:lpstr>
      <vt:lpstr>I.면접특강(뷰티)</vt:lpstr>
      <vt:lpstr>I.면접특강(메이크업)</vt:lpstr>
      <vt:lpstr>I.면접특강(눈썹)</vt:lpstr>
      <vt:lpstr>I.면접특강(헤어)</vt:lpstr>
      <vt:lpstr>I.면접특강(헤어)</vt:lpstr>
      <vt:lpstr>I.면접특강(헤어)</vt:lpstr>
      <vt:lpstr>I.면접에 대해서    (자세)</vt:lpstr>
      <vt:lpstr>Q &amp; A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면접특강</dc:title>
  <dc:creator>Registered User</dc:creator>
  <cp:lastModifiedBy>권영달</cp:lastModifiedBy>
  <cp:revision>173</cp:revision>
  <dcterms:created xsi:type="dcterms:W3CDTF">2015-07-27T00:28:21Z</dcterms:created>
  <dcterms:modified xsi:type="dcterms:W3CDTF">2021-08-09T07:01:04Z</dcterms:modified>
</cp:coreProperties>
</file>